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2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F62B2-5B08-4A67-A43A-67B13F2199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42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8A248A-90F0-42EF-A2FA-12BAAB2A67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2B2C33"/>
                </a:solidFill>
                <a:effectLst/>
                <a:latin typeface="Raleway"/>
              </a:rPr>
              <a:t>Perulangan FOR DOWNTO dalam Pascal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600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BA7AE-19D4-4009-A0B7-4FA351FAA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 err="1">
                <a:solidFill>
                  <a:srgbClr val="2B2C33"/>
                </a:solidFill>
                <a:effectLst/>
                <a:latin typeface="Raleway"/>
              </a:rPr>
              <a:t>Pengertian</a:t>
            </a:r>
            <a:r>
              <a:rPr lang="en-US" b="0" i="0" dirty="0">
                <a:solidFill>
                  <a:srgbClr val="2B2C33"/>
                </a:solidFill>
                <a:effectLst/>
                <a:latin typeface="Raleway"/>
              </a:rPr>
              <a:t> </a:t>
            </a:r>
            <a:r>
              <a:rPr lang="en-US" b="0" i="0" dirty="0" err="1">
                <a:solidFill>
                  <a:srgbClr val="2B2C33"/>
                </a:solidFill>
                <a:effectLst/>
                <a:latin typeface="Raleway"/>
              </a:rPr>
              <a:t>Perulangan</a:t>
            </a:r>
            <a:r>
              <a:rPr lang="en-US" b="0" i="0" dirty="0">
                <a:solidFill>
                  <a:srgbClr val="2B2C33"/>
                </a:solidFill>
                <a:effectLst/>
                <a:latin typeface="Raleway"/>
              </a:rPr>
              <a:t> FOR </a:t>
            </a:r>
            <a:r>
              <a:rPr lang="en-US" b="0" i="0" dirty="0" err="1">
                <a:solidFill>
                  <a:srgbClr val="2B2C33"/>
                </a:solidFill>
                <a:effectLst/>
                <a:latin typeface="Raleway"/>
              </a:rPr>
              <a:t>DOWNTO</a:t>
            </a:r>
            <a:r>
              <a:rPr lang="en-US" b="0" i="0" dirty="0">
                <a:solidFill>
                  <a:srgbClr val="2B2C33"/>
                </a:solidFill>
                <a:effectLst/>
                <a:latin typeface="Raleway"/>
              </a:rPr>
              <a:t> </a:t>
            </a:r>
            <a:r>
              <a:rPr lang="en-US" b="0" i="0" dirty="0" err="1">
                <a:solidFill>
                  <a:srgbClr val="2B2C33"/>
                </a:solidFill>
                <a:effectLst/>
                <a:latin typeface="Raleway"/>
              </a:rPr>
              <a:t>dalam</a:t>
            </a:r>
            <a:r>
              <a:rPr lang="en-US" b="0" i="0" dirty="0">
                <a:solidFill>
                  <a:srgbClr val="2B2C33"/>
                </a:solidFill>
                <a:effectLst/>
                <a:latin typeface="Raleway"/>
              </a:rPr>
              <a:t> Pascal</a:t>
            </a:r>
            <a:br>
              <a:rPr lang="en-US" b="0" i="0" dirty="0">
                <a:solidFill>
                  <a:srgbClr val="2B2C33"/>
                </a:solidFill>
                <a:effectLst/>
                <a:latin typeface="Raleway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61B9C-93D3-485D-A7FD-37DCB8559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9D15A3-29C3-4035-87D2-65B545D1C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767" y="2065339"/>
            <a:ext cx="9438898" cy="335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9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54B95-C447-43CF-99ED-5CD934AA6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pt-BR" b="0" i="0" dirty="0">
                <a:solidFill>
                  <a:srgbClr val="2B2C33"/>
                </a:solidFill>
                <a:effectLst/>
                <a:latin typeface="Raleway"/>
              </a:rPr>
              <a:t>Contoh Perulangan FOR DOWNTO dalam Pascal</a:t>
            </a:r>
            <a:br>
              <a:rPr lang="pt-BR" b="0" i="0" dirty="0">
                <a:solidFill>
                  <a:srgbClr val="2B2C33"/>
                </a:solidFill>
                <a:effectLst/>
                <a:latin typeface="Raleway"/>
              </a:rPr>
            </a:br>
            <a:br>
              <a:rPr lang="pt-BR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933B4-CAA4-4041-A6C9-7845BD905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6318F0-58FF-4AFC-965C-C91E7ADC1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943" y="1864160"/>
            <a:ext cx="7144578" cy="418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827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16957-D69F-4867-82CB-C908B6D4B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11788-8704-4B81-B051-1CE91F789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9A8AE1-A16C-4BE0-9C09-73A619560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404" y="2015732"/>
            <a:ext cx="7511732" cy="3254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573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5F895-1651-40D1-86E2-6533DD379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LATIHAN PROGRAM DOWN TO</a:t>
            </a:r>
          </a:p>
        </p:txBody>
      </p:sp>
      <p:pic>
        <p:nvPicPr>
          <p:cNvPr id="4" name="Tek Kotek Kotek (Anak Ayam Turun Berkotek) _ Diva Bernyanyi _ Lagu Anak Channel">
            <a:hlinkClick r:id="" action="ppaction://media"/>
            <a:extLst>
              <a:ext uri="{FF2B5EF4-FFF2-40B4-BE49-F238E27FC236}">
                <a16:creationId xmlns:a16="http://schemas.microsoft.com/office/drawing/2014/main" id="{3220238D-C187-484F-B33A-DB546A0051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1579" y="1737829"/>
            <a:ext cx="9603274" cy="4132884"/>
          </a:xfrm>
        </p:spPr>
      </p:pic>
    </p:spTree>
    <p:extLst>
      <p:ext uri="{BB962C8B-B14F-4D97-AF65-F5344CB8AC3E}">
        <p14:creationId xmlns:p14="http://schemas.microsoft.com/office/powerpoint/2010/main" val="3690681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6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1FA3C-0142-49F4-9C6C-05008EBAF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8C918-56F6-48BF-9B58-86F9BA7BF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557F4E-4348-4C60-A7DC-402A53784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16702"/>
            <a:ext cx="9603275" cy="328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217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C58BF-AABB-46F4-979F-5DA9231EB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53FB4-7C76-4C82-AD62-8FD79AA81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6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7E53C-281F-4999-B1CF-0A2394311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287F1-41F2-45F6-AC8A-BD6226D08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E2029C-83A3-4075-AB57-5A9365AFC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741" y="652868"/>
            <a:ext cx="6838950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48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963C5-0509-4C46-A958-868B1D277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1459D-FE3D-4D3D-8412-4C10EDCED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fontAlgn="base"/>
            <a:r>
              <a:rPr lang="en-US" b="1" i="0" dirty="0">
                <a:solidFill>
                  <a:srgbClr val="272727"/>
                </a:solidFill>
                <a:effectLst/>
                <a:latin typeface="inherit"/>
              </a:rPr>
              <a:t>for </a:t>
            </a:r>
            <a:r>
              <a:rPr lang="en-US" b="1" i="0" dirty="0" err="1">
                <a:solidFill>
                  <a:srgbClr val="272727"/>
                </a:solidFill>
                <a:effectLst/>
                <a:latin typeface="inherit"/>
              </a:rPr>
              <a:t>i</a:t>
            </a:r>
            <a:r>
              <a:rPr lang="en-US" b="1" i="0" dirty="0">
                <a:solidFill>
                  <a:srgbClr val="272727"/>
                </a:solidFill>
                <a:effectLst/>
                <a:latin typeface="inherit"/>
              </a:rPr>
              <a:t> := </a:t>
            </a:r>
            <a:r>
              <a:rPr lang="en-US" b="1" i="0" dirty="0" err="1">
                <a:solidFill>
                  <a:srgbClr val="272727"/>
                </a:solidFill>
                <a:effectLst/>
                <a:latin typeface="inherit"/>
              </a:rPr>
              <a:t>anak_ayam</a:t>
            </a:r>
            <a:r>
              <a:rPr lang="en-US" b="1" i="0" dirty="0">
                <a:solidFill>
                  <a:srgbClr val="272727"/>
                </a:solidFill>
                <a:effectLst/>
                <a:latin typeface="inherit"/>
              </a:rPr>
              <a:t>  </a:t>
            </a:r>
            <a:r>
              <a:rPr lang="en-US" b="1" i="0" dirty="0" err="1">
                <a:solidFill>
                  <a:srgbClr val="272727"/>
                </a:solidFill>
                <a:effectLst/>
                <a:latin typeface="inherit"/>
              </a:rPr>
              <a:t>downto</a:t>
            </a:r>
            <a:r>
              <a:rPr lang="en-US" b="1" i="0" dirty="0">
                <a:solidFill>
                  <a:srgbClr val="272727"/>
                </a:solidFill>
                <a:effectLst/>
                <a:latin typeface="inherit"/>
              </a:rPr>
              <a:t> 0 do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,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karena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di looping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nanti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nilai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 </a:t>
            </a:r>
            <a:r>
              <a:rPr lang="en-US" b="1" i="0" dirty="0" err="1">
                <a:solidFill>
                  <a:srgbClr val="272727"/>
                </a:solidFill>
                <a:effectLst/>
                <a:latin typeface="inherit"/>
              </a:rPr>
              <a:t>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 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akan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dikurangi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lagi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. Jika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saya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melakukan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perulangan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hingga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0,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lirik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lagu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terakhir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akan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menjadi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 </a:t>
            </a:r>
            <a:r>
              <a:rPr lang="en-US" b="1" i="0" dirty="0">
                <a:solidFill>
                  <a:srgbClr val="272727"/>
                </a:solidFill>
                <a:effectLst/>
                <a:latin typeface="inherit"/>
              </a:rPr>
              <a:t>“Anak </a:t>
            </a:r>
            <a:r>
              <a:rPr lang="en-US" b="1" i="0" dirty="0" err="1">
                <a:solidFill>
                  <a:srgbClr val="272727"/>
                </a:solidFill>
                <a:effectLst/>
                <a:latin typeface="inherit"/>
              </a:rPr>
              <a:t>ayam</a:t>
            </a:r>
            <a:r>
              <a:rPr lang="en-US" b="1" i="0" dirty="0">
                <a:solidFill>
                  <a:srgbClr val="272727"/>
                </a:solidFill>
                <a:effectLst/>
                <a:latin typeface="inherit"/>
              </a:rPr>
              <a:t> </a:t>
            </a:r>
            <a:r>
              <a:rPr lang="en-US" b="1" i="0" dirty="0" err="1">
                <a:solidFill>
                  <a:srgbClr val="272727"/>
                </a:solidFill>
                <a:effectLst/>
                <a:latin typeface="inherit"/>
              </a:rPr>
              <a:t>turun</a:t>
            </a:r>
            <a:r>
              <a:rPr lang="en-US" b="1" i="0" dirty="0">
                <a:solidFill>
                  <a:srgbClr val="272727"/>
                </a:solidFill>
                <a:effectLst/>
                <a:latin typeface="inherit"/>
              </a:rPr>
              <a:t> 0, </a:t>
            </a:r>
            <a:r>
              <a:rPr lang="en-US" b="1" i="0" dirty="0" err="1">
                <a:solidFill>
                  <a:srgbClr val="272727"/>
                </a:solidFill>
                <a:effectLst/>
                <a:latin typeface="inherit"/>
              </a:rPr>
              <a:t>pergi</a:t>
            </a:r>
            <a:r>
              <a:rPr lang="en-US" b="1" i="0" dirty="0">
                <a:solidFill>
                  <a:srgbClr val="272727"/>
                </a:solidFill>
                <a:effectLst/>
                <a:latin typeface="inherit"/>
              </a:rPr>
              <a:t> 1 </a:t>
            </a:r>
            <a:r>
              <a:rPr lang="en-US" b="1" i="0" dirty="0" err="1">
                <a:solidFill>
                  <a:srgbClr val="272727"/>
                </a:solidFill>
                <a:effectLst/>
                <a:latin typeface="inherit"/>
              </a:rPr>
              <a:t>tinggal</a:t>
            </a:r>
            <a:r>
              <a:rPr lang="en-US" b="1" i="0" dirty="0">
                <a:solidFill>
                  <a:srgbClr val="272727"/>
                </a:solidFill>
                <a:effectLst/>
                <a:latin typeface="inherit"/>
              </a:rPr>
              <a:t> -1”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.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Sangat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tidak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logis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ada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anak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ayam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dengan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nilai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negatif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.</a:t>
            </a:r>
          </a:p>
          <a:p>
            <a:pPr algn="l" fontAlgn="base"/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Sama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seperti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FOR TO,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perulangan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FOR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DOWNTO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juga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bisa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digunakan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untuk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nilai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negatif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.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Tentu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saja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dengan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catatan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nilai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awal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harus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lebih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besar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daripada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nilai</a:t>
            </a:r>
            <a:r>
              <a:rPr lang="en-US" b="0" i="0" dirty="0">
                <a:solidFill>
                  <a:srgbClr val="272727"/>
                </a:solidFill>
                <a:effectLst/>
                <a:latin typeface="Open Sans"/>
              </a:rPr>
              <a:t> </a:t>
            </a:r>
            <a:r>
              <a:rPr lang="en-US" b="0" i="0" dirty="0" err="1">
                <a:solidFill>
                  <a:srgbClr val="272727"/>
                </a:solidFill>
                <a:effectLst/>
                <a:latin typeface="Open Sans"/>
              </a:rPr>
              <a:t>akhir</a:t>
            </a:r>
            <a:r>
              <a:rPr lang="en-US" b="0" i="0">
                <a:solidFill>
                  <a:srgbClr val="272727"/>
                </a:solidFill>
                <a:effectLst/>
                <a:latin typeface="Open Sans"/>
              </a:rPr>
              <a:t>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6281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103</TotalTime>
  <Words>108</Words>
  <Application>Microsoft Office PowerPoint</Application>
  <PresentationFormat>Widescreen</PresentationFormat>
  <Paragraphs>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Gill Sans MT</vt:lpstr>
      <vt:lpstr>inherit</vt:lpstr>
      <vt:lpstr>Open Sans</vt:lpstr>
      <vt:lpstr>Raleway</vt:lpstr>
      <vt:lpstr>Gallery</vt:lpstr>
      <vt:lpstr>PART 42</vt:lpstr>
      <vt:lpstr>Pengertian Perulangan FOR DOWNTO dalam Pascal </vt:lpstr>
      <vt:lpstr>Contoh Perulangan FOR DOWNTO dalam Pascal  </vt:lpstr>
      <vt:lpstr>PowerPoint Presentation</vt:lpstr>
      <vt:lpstr>LATIHAN PROGRAM DOWN TO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42</dc:title>
  <dc:creator>adithairun</dc:creator>
  <cp:lastModifiedBy>adithairun</cp:lastModifiedBy>
  <cp:revision>8</cp:revision>
  <dcterms:created xsi:type="dcterms:W3CDTF">2021-03-26T06:53:19Z</dcterms:created>
  <dcterms:modified xsi:type="dcterms:W3CDTF">2021-04-21T12:31:06Z</dcterms:modified>
</cp:coreProperties>
</file>

<file path=docProps/thumbnail.jpeg>
</file>